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58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3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9185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4775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5699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3071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7582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69391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5540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49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4670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01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350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8818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233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6683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528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22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A648F-5247-433D-A842-B60CB06181ED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11B1D65-B77D-4D3F-AD26-FD6B740A46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770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76367-CA21-EEA5-0C5F-FD31287DF7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7306" y="2285031"/>
            <a:ext cx="5409199" cy="1126283"/>
          </a:xfrm>
        </p:spPr>
        <p:txBody>
          <a:bodyPr>
            <a:normAutofit/>
          </a:bodyPr>
          <a:lstStyle/>
          <a:p>
            <a:r>
              <a:rPr lang="en-IN" sz="2800" dirty="0"/>
              <a:t>Task1: Road lane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487D5E-7B75-8FB6-33B9-27E2FD5FB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3769" y="3951850"/>
            <a:ext cx="3514293" cy="1796442"/>
          </a:xfrm>
        </p:spPr>
        <p:txBody>
          <a:bodyPr>
            <a:normAutofit/>
          </a:bodyPr>
          <a:lstStyle/>
          <a:p>
            <a:r>
              <a:rPr lang="en-IN" sz="2400" b="1" dirty="0"/>
              <a:t>By : Anjana Girish</a:t>
            </a:r>
          </a:p>
          <a:p>
            <a:r>
              <a:rPr lang="en-IN" sz="2000" b="1" dirty="0">
                <a:latin typeface="Arial Black" panose="020B0A04020102020204" pitchFamily="34" charset="0"/>
              </a:rPr>
              <a:t>National Institute of Technology, Puducherry(</a:t>
            </a:r>
            <a:r>
              <a:rPr lang="en-IN" sz="2000" b="1" dirty="0" err="1">
                <a:latin typeface="Arial Black" panose="020B0A04020102020204" pitchFamily="34" charset="0"/>
              </a:rPr>
              <a:t>cse</a:t>
            </a:r>
            <a:r>
              <a:rPr lang="en-IN" sz="2000" b="1" dirty="0">
                <a:latin typeface="Arial Black" panose="020B0A04020102020204" pitchFamily="34" charset="0"/>
              </a:rPr>
              <a:t>)</a:t>
            </a:r>
          </a:p>
          <a:p>
            <a:endParaRPr lang="en-IN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CC49A7-49A9-0B01-8D68-1685B7BC38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22" b="18019"/>
          <a:stretch/>
        </p:blipFill>
        <p:spPr>
          <a:xfrm>
            <a:off x="5181599" y="3723788"/>
            <a:ext cx="6568173" cy="235617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2F847D2-287A-8795-C10A-4C522D7FF7C7}"/>
              </a:ext>
            </a:extLst>
          </p:cNvPr>
          <p:cNvSpPr txBox="1">
            <a:spLocks/>
          </p:cNvSpPr>
          <p:nvPr/>
        </p:nvSpPr>
        <p:spPr>
          <a:xfrm>
            <a:off x="1230664" y="1158748"/>
            <a:ext cx="9018662" cy="11262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IN" sz="4400" b="1" dirty="0">
                <a:latin typeface="Arial Black" panose="020B0A04020102020204" pitchFamily="34" charset="0"/>
              </a:rPr>
              <a:t>Next24tech Technology &amp; Services</a:t>
            </a:r>
          </a:p>
          <a:p>
            <a:pPr algn="ctr"/>
            <a:r>
              <a:rPr lang="en-IN" sz="3200" dirty="0">
                <a:latin typeface="+mn-lt"/>
              </a:rPr>
              <a:t>AI/</a:t>
            </a:r>
            <a:r>
              <a:rPr lang="en-IN" sz="3200">
                <a:latin typeface="+mn-lt"/>
              </a:rPr>
              <a:t>ML Development </a:t>
            </a:r>
            <a:r>
              <a:rPr lang="en-IN" sz="3200" dirty="0">
                <a:latin typeface="+mn-lt"/>
              </a:rPr>
              <a:t>Internship</a:t>
            </a:r>
          </a:p>
        </p:txBody>
      </p:sp>
    </p:spTree>
    <p:extLst>
      <p:ext uri="{BB962C8B-B14F-4D97-AF65-F5344CB8AC3E}">
        <p14:creationId xmlns:p14="http://schemas.microsoft.com/office/powerpoint/2010/main" val="2235139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9869-A9B1-C8AB-C28B-DD4776B58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640" y="3125292"/>
            <a:ext cx="8911687" cy="1280890"/>
          </a:xfrm>
        </p:spPr>
        <p:txBody>
          <a:bodyPr/>
          <a:lstStyle/>
          <a:p>
            <a:r>
              <a:rPr lang="en-IN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52067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036CD-FDA4-4A5F-522D-8F57AC8D6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Libraries to be downloaded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C8EB8-E2CC-0C1E-F299-05810A31E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pip install opencv-python</a:t>
            </a:r>
          </a:p>
          <a:p>
            <a:r>
              <a:rPr lang="en-IN" dirty="0"/>
              <a:t>pip install numpy</a:t>
            </a:r>
          </a:p>
          <a:p>
            <a:r>
              <a:rPr lang="en-IN" dirty="0"/>
              <a:t>pip install matplotlib</a:t>
            </a:r>
          </a:p>
        </p:txBody>
      </p:sp>
    </p:spTree>
    <p:extLst>
      <p:ext uri="{BB962C8B-B14F-4D97-AF65-F5344CB8AC3E}">
        <p14:creationId xmlns:p14="http://schemas.microsoft.com/office/powerpoint/2010/main" val="2315180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56920-9146-9DE1-1796-54EB5D45C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789" y="1556083"/>
            <a:ext cx="5219580" cy="37458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b="1" dirty="0"/>
              <a:t>Greyscale conversion:</a:t>
            </a:r>
            <a:br>
              <a:rPr lang="en-IN" sz="2000" dirty="0"/>
            </a:br>
            <a:r>
              <a:rPr lang="en-IN" sz="2000" dirty="0"/>
              <a:t>Convert the image to greyscale.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5A832FB-82E5-A819-F845-5126E6B457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" t="3401" r="14720" b="14399"/>
          <a:stretch/>
        </p:blipFill>
        <p:spPr>
          <a:xfrm>
            <a:off x="6096000" y="1556083"/>
            <a:ext cx="5598695" cy="3105763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040A67C-C692-FB38-27B5-4417DB9EB1E7}"/>
              </a:ext>
            </a:extLst>
          </p:cNvPr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Steps in lane detection</a:t>
            </a:r>
          </a:p>
        </p:txBody>
      </p:sp>
    </p:spTree>
    <p:extLst>
      <p:ext uri="{BB962C8B-B14F-4D97-AF65-F5344CB8AC3E}">
        <p14:creationId xmlns:p14="http://schemas.microsoft.com/office/powerpoint/2010/main" val="3209310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F34C0-C9FA-492C-AAEA-C7D362CF3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5" y="579630"/>
            <a:ext cx="8911687" cy="1280890"/>
          </a:xfrm>
        </p:spPr>
        <p:txBody>
          <a:bodyPr/>
          <a:lstStyle/>
          <a:p>
            <a:r>
              <a:rPr lang="en-IN" dirty="0"/>
              <a:t>Steps in lane detection</a:t>
            </a: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1251FF-AC57-D356-177A-32CC1848E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" t="4247" r="14718" b="14656"/>
          <a:stretch/>
        </p:blipFill>
        <p:spPr>
          <a:xfrm>
            <a:off x="6224337" y="2229853"/>
            <a:ext cx="5454316" cy="306404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E8BAC5-F0C3-731B-82DE-CF48E6E88A11}"/>
              </a:ext>
            </a:extLst>
          </p:cNvPr>
          <p:cNvSpPr txBox="1"/>
          <p:nvPr/>
        </p:nvSpPr>
        <p:spPr>
          <a:xfrm>
            <a:off x="513346" y="1860520"/>
            <a:ext cx="558265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Edge Detection (Canny Algorithm)</a:t>
            </a:r>
            <a:r>
              <a:rPr lang="en-IN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Convert the image to grayscale</a:t>
            </a:r>
            <a:r>
              <a:rPr lang="en-US" dirty="0"/>
              <a:t>: This simplifies the image by removing color information and focusing on the intensity of light.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Apply Gaussian Blur</a:t>
            </a:r>
            <a:r>
              <a:rPr lang="en-IN" dirty="0"/>
              <a:t>:</a:t>
            </a:r>
            <a:r>
              <a:rPr lang="en-US" dirty="0"/>
              <a:t>This reduces noise and detail in the image, Which helps to prevent false edge detection. Gaussian blur smooths the image by averaging pixel </a:t>
            </a:r>
            <a:r>
              <a:rPr lang="en-IN" dirty="0"/>
              <a:t>values with their neighbours.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Perform Canny Edge Detection</a:t>
            </a:r>
            <a:r>
              <a:rPr lang="en-IN" dirty="0"/>
              <a:t>:</a:t>
            </a:r>
            <a:r>
              <a:rPr lang="en-US" dirty="0"/>
              <a:t>The Canny edge detector identifies edges in the image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by looking for areas of rapid intensity change. It uses gradients (differentiation) to detect edges, where strong gradients indicate edges (white lines), and weak gradients are set to black.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9735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D1D6-E715-2927-AEB9-1146ECEEE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59942"/>
            <a:ext cx="8911687" cy="1280890"/>
          </a:xfrm>
        </p:spPr>
        <p:txBody>
          <a:bodyPr/>
          <a:lstStyle/>
          <a:p>
            <a:r>
              <a:rPr lang="en-IN" dirty="0"/>
              <a:t>Steps in lane detection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B1EAAD-6175-8714-2553-2AD2A26D6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" t="2548" r="56639" b="33764"/>
          <a:stretch/>
        </p:blipFill>
        <p:spPr>
          <a:xfrm>
            <a:off x="600366" y="3111753"/>
            <a:ext cx="4479406" cy="3176337"/>
          </a:xfr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8CF4CAEC-E523-0B1A-95CE-7CD2DC609C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366" y="1155031"/>
            <a:ext cx="10991266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 the Image with matplotlib: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Matplotlib is used to display image and manually select the region of interest coordinates by visually inspecting the plotted image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Define the region of interest using the selected coordinates.</a:t>
            </a:r>
            <a:r>
              <a:rPr lang="en-US" dirty="0">
                <a:latin typeface="+mj-lt"/>
              </a:rPr>
              <a:t> A mask is created to isolate the region of interest. This mask is then applied to the edge-detected image to keep only the region we care about.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A9110870-6224-2FF0-1D6E-29689C7BB9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9" t="4210" r="14594" b="9901"/>
          <a:stretch/>
        </p:blipFill>
        <p:spPr>
          <a:xfrm>
            <a:off x="5456738" y="3930317"/>
            <a:ext cx="2938301" cy="1712610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4B0110DB-6100-5305-62C6-B92D002AFA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5" t="3822" r="14480" b="8713"/>
          <a:stretch/>
        </p:blipFill>
        <p:spPr>
          <a:xfrm>
            <a:off x="8706798" y="3930317"/>
            <a:ext cx="2884834" cy="171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168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34C31-2BB3-7B28-F301-E07C17F22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Steps in lane detection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7391D6-3AED-7F11-AA6A-145ED6217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" t="3396" r="14241" b="9138"/>
          <a:stretch/>
        </p:blipFill>
        <p:spPr>
          <a:xfrm>
            <a:off x="6304547" y="2053389"/>
            <a:ext cx="5536949" cy="32588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1896D-DF11-EF55-BDBE-63C2D9638CB2}"/>
              </a:ext>
            </a:extLst>
          </p:cNvPr>
          <p:cNvSpPr txBox="1"/>
          <p:nvPr/>
        </p:nvSpPr>
        <p:spPr>
          <a:xfrm>
            <a:off x="561474" y="2193758"/>
            <a:ext cx="510138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Line Detection (Hough Transform)</a:t>
            </a:r>
            <a:r>
              <a:rPr lang="en-IN" dirty="0"/>
              <a:t>:</a:t>
            </a:r>
            <a:r>
              <a:rPr lang="en-US" dirty="0"/>
              <a:t>The Hough Line Transform detects lines in the masked edge-detected image. This technique transforms points in the image space to the Hough space and identifies the lines by finding intersections in the Hough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the averaged slope and intercept, coordinates for the left and right lane lines are generated to be drawn on the image.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3787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9D50E-DD1D-B3D8-0A59-061EF5B44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788" y="666986"/>
            <a:ext cx="8911687" cy="1280890"/>
          </a:xfrm>
        </p:spPr>
        <p:txBody>
          <a:bodyPr/>
          <a:lstStyle/>
          <a:p>
            <a:r>
              <a:rPr lang="en-IN" dirty="0"/>
              <a:t>Steps in lane detection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F6392F-ED9A-6136-A3D9-9EC15CBE9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" t="2548" r="14241" b="10411"/>
          <a:stretch/>
        </p:blipFill>
        <p:spPr>
          <a:xfrm>
            <a:off x="1164887" y="4353637"/>
            <a:ext cx="3607052" cy="217483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E4E4C0-CF7D-2B40-5818-BA78B22B81D3}"/>
              </a:ext>
            </a:extLst>
          </p:cNvPr>
          <p:cNvSpPr txBox="1"/>
          <p:nvPr/>
        </p:nvSpPr>
        <p:spPr>
          <a:xfrm>
            <a:off x="536199" y="1702539"/>
            <a:ext cx="1111960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Separate and average line parameters</a:t>
            </a:r>
            <a:r>
              <a:rPr lang="en-US" dirty="0"/>
              <a:t>: The detected lines are separated into left and right lane lines based on their slopes (positive or negative). The average slope and intercept are calculated to obtain a single line representing each lane. This helps to smooth out any noise and fluctuations in the detected lines.</a:t>
            </a:r>
          </a:p>
          <a:p>
            <a:r>
              <a:rPr lang="en-US" dirty="0"/>
              <a:t>The image with the lane lines is combined with the original image to overlay the detected lane lines on the original scene.</a:t>
            </a:r>
            <a:endParaRPr lang="en-IN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EA3EDD67-248F-2C8A-530B-89054D1133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" t="2547" r="15196" b="11685"/>
          <a:stretch/>
        </p:blipFill>
        <p:spPr>
          <a:xfrm>
            <a:off x="6611770" y="4416522"/>
            <a:ext cx="3607052" cy="211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063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D0FE7-14C8-FB75-54BA-E285F245B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</a:t>
            </a:r>
          </a:p>
        </p:txBody>
      </p:sp>
      <p:pic>
        <p:nvPicPr>
          <p:cNvPr id="4" name="20240704-1216-03.7290226">
            <a:hlinkClick r:id="" action="ppaction://media"/>
            <a:extLst>
              <a:ext uri="{FF2B5EF4-FFF2-40B4-BE49-F238E27FC236}">
                <a16:creationId xmlns:a16="http://schemas.microsoft.com/office/drawing/2014/main" id="{A8C88A1F-020A-4903-61DB-8FA29E5F2BA3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6779" end="2268.6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0023" y="2122644"/>
            <a:ext cx="7019409" cy="412396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F31B7E-AD9C-53E3-0C2A-E5DFB69F6871}"/>
              </a:ext>
            </a:extLst>
          </p:cNvPr>
          <p:cNvSpPr txBox="1"/>
          <p:nvPr/>
        </p:nvSpPr>
        <p:spPr>
          <a:xfrm>
            <a:off x="2670023" y="145982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following video of result  is attached.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3666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229F8-4F8C-4BF7-D3CE-934371EFB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218AA12-3BDE-5DFB-DECF-7A59A9D1D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https://www.youtube.com/watch?v=eLTLtUVuuy4&amp;list=WL&amp;index=74</a:t>
            </a:r>
          </a:p>
        </p:txBody>
      </p:sp>
    </p:spTree>
    <p:extLst>
      <p:ext uri="{BB962C8B-B14F-4D97-AF65-F5344CB8AC3E}">
        <p14:creationId xmlns:p14="http://schemas.microsoft.com/office/powerpoint/2010/main" val="317115617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456</TotalTime>
  <Words>426</Words>
  <Application>Microsoft Office PowerPoint</Application>
  <PresentationFormat>Widescreen</PresentationFormat>
  <Paragraphs>32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Century Gothic</vt:lpstr>
      <vt:lpstr>Wingdings</vt:lpstr>
      <vt:lpstr>Wingdings 3</vt:lpstr>
      <vt:lpstr>Wisp</vt:lpstr>
      <vt:lpstr>Task1: Road lane detection</vt:lpstr>
      <vt:lpstr>Libraries to be downloaded</vt:lpstr>
      <vt:lpstr>Greyscale conversion: Convert the image to greyscale.</vt:lpstr>
      <vt:lpstr>Steps in lane detection </vt:lpstr>
      <vt:lpstr>Steps in lane detection</vt:lpstr>
      <vt:lpstr>Steps in lane detection</vt:lpstr>
      <vt:lpstr>Steps in lane detection</vt:lpstr>
      <vt:lpstr>Result</vt:lpstr>
      <vt:lpstr>References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Anjana Girish</dc:creator>
  <cp:lastModifiedBy>Anjana Girish</cp:lastModifiedBy>
  <cp:revision>2</cp:revision>
  <dcterms:created xsi:type="dcterms:W3CDTF">2024-07-04T11:54:57Z</dcterms:created>
  <dcterms:modified xsi:type="dcterms:W3CDTF">2024-07-04T19:31:15Z</dcterms:modified>
</cp:coreProperties>
</file>

<file path=docProps/thumbnail.jpeg>
</file>